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3F"/>
    <a:srgbClr val="00FF00"/>
    <a:srgbClr val="159B68"/>
    <a:srgbClr val="8AD1EA"/>
    <a:srgbClr val="A6E2F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6E2F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8AD1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3.jpg"/>
          <p:cNvPicPr>
            <a:picLocks noChangeAspect="1"/>
          </p:cNvPicPr>
          <p:nvPr userDrawn="1"/>
        </p:nvPicPr>
        <p:blipFill>
          <a:blip r:embed="rId13"/>
          <a:srcRect t="70652" r="52945" b="434"/>
          <a:stretch>
            <a:fillRect/>
          </a:stretch>
        </p:blipFill>
        <p:spPr>
          <a:xfrm>
            <a:off x="609599" y="5105400"/>
            <a:ext cx="1478607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" action="ppaction://noaction" highlightClick="1"/>
          </p:cNvPr>
          <p:cNvSpPr/>
          <p:nvPr/>
        </p:nvSpPr>
        <p:spPr>
          <a:xfrm>
            <a:off x="609600" y="609600"/>
            <a:ext cx="533400" cy="533400"/>
          </a:xfrm>
          <a:prstGeom prst="actionButtonInformation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15240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2667000"/>
            <a:ext cx="35814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«ДОРОЖНАЯ</a:t>
            </a:r>
            <a:r>
              <a:rPr lang="ru-RU" sz="3200" b="1" dirty="0" smtClean="0">
                <a:solidFill>
                  <a:srgbClr val="00FF00"/>
                </a:solidFill>
              </a:rPr>
              <a:t> </a:t>
            </a:r>
            <a:endParaRPr lang="ru-RU" sz="3200" b="1" dirty="0">
              <a:solidFill>
                <a:srgbClr val="00FF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43400" y="2667000"/>
            <a:ext cx="3657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АЗБУКА»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vetlograd-info.ru/images/1%2835%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85818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 за участие 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 МАШИНЫ  МОГУТ  ЕХАТЬ  НА  КРАСНЫЙ  СВЕТ 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ПАПИНА И МАМИНА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ТАКСИ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ПОЖАРНАЯ, ПОЛИЦЕЙСКАЯ,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СКОРАЯ ПОМОЩЬ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ЧЕГО  РЕГУЛИРОВЩИКУ НУЖЕН  ЖЕЗЛ 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РЕГУЛИРОВАТЬ  ДВИЖЕНИЕ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ОТГОНЯТЬ  МУХ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ПРИВЕТСТВОВАТЬ ЗНАКОМЫХ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91400" y="21336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91400" y="3657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ДОРОГУ  МОЖНО  ПЕРЕХОДИТЬ ТОЛЬКО  НА …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КРАСНЫЙ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МИГАЮЩИЙ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91400" y="22098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91400" y="37338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8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 ПРАВИЛЬНО  ПЕРЕЙТИ ДОРОГУ,  ВЫЙДЯ  ИЗ  АВТОБУСА?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0574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ОБОЙТИ  ДОРОГУ  СПЕРЕДИ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5052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ОБОЙТИ  АВТОБУС  СЗАДИ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48768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ПРОЛЕЗТЬ  ПОД  АВТОБУСОМ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91400" y="50292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91400" y="22098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91400" y="37338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Переменка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Adobe Gothic Std B" pitchFamily="34" charset="-128"/>
                <a:cs typeface="Times New Roman" pitchFamily="18" charset="0"/>
              </a:rPr>
              <a:t>Игра «Светофор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ea typeface="Adobe Gothic Std B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свет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ученики тихо стоят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Желтый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свет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ученики хлопают в ладони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DA33F"/>
                </a:solidFill>
                <a:latin typeface="Times New Roman" pitchFamily="18" charset="0"/>
                <a:cs typeface="Times New Roman" pitchFamily="18" charset="0"/>
              </a:rPr>
              <a:t>Зеленый </a:t>
            </a:r>
            <a:r>
              <a:rPr lang="ru-RU" sz="3600" b="1" dirty="0" smtClean="0">
                <a:solidFill>
                  <a:srgbClr val="0DA33F"/>
                </a:solidFill>
                <a:latin typeface="Times New Roman" pitchFamily="18" charset="0"/>
                <a:cs typeface="Times New Roman" pitchFamily="18" charset="0"/>
              </a:rPr>
              <a:t>свет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топают ногами.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КАКОЙ  ДОРОГЕ  МАШИНА ЛУЧШЕ  ТОРМОЗИТ?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МОКРОЙ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ЯМКАМИ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СУХОЙ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533400"/>
            <a:ext cx="6324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КАКОГО ВОЗРАСТА  МОЖНО ЕЗДИТЬ  НА  ВЕЛОСИПЕДЕ  ПО ПРОЕЗЖЕЙ  ЧАСТИ?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9800" y="2362200"/>
            <a:ext cx="4800600" cy="9906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КОГДА ВЫЙДЕШЬ НА ПЕНСИЮ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3810000"/>
            <a:ext cx="4800600" cy="9906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 14  ЛЕТ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9800" y="5181600"/>
            <a:ext cx="4800600" cy="990600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КОГДА  ПОЛУЧИШЬ  ПРАВА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15200" y="25146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15200" y="4038600"/>
            <a:ext cx="609600" cy="6096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15200" y="5334000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" action="ppaction://hlinkshowjump?jump=nextslide"/>
          </p:cNvPr>
          <p:cNvSpPr/>
          <p:nvPr/>
        </p:nvSpPr>
        <p:spPr>
          <a:xfrm>
            <a:off x="8153400" y="5943600"/>
            <a:ext cx="609600" cy="609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Игра </a:t>
            </a:r>
            <a:r>
              <a:rPr lang="ru-RU" b="1" dirty="0" smtClean="0">
                <a:solidFill>
                  <a:srgbClr val="7030A0"/>
                </a:solidFill>
              </a:rPr>
              <a:t>“Перейди улицу”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держит в руках – 3 кружка.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Ведущий делает взмах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зеленым кружком – играющие делают шаг вперед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– шаг назад,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желтый – стоят на месте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Те, кто ошибся, выбывают из 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Побеждает та команда, в которой меньше нарушителей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vetlograd-info.ru/images/1%2833%29.jpg"/>
          <p:cNvPicPr/>
          <p:nvPr/>
        </p:nvPicPr>
        <p:blipFill>
          <a:blip r:embed="rId2"/>
          <a:srcRect r="15179"/>
          <a:stretch>
            <a:fillRect/>
          </a:stretch>
        </p:blipFill>
        <p:spPr bwMode="auto">
          <a:xfrm>
            <a:off x="7391400" y="4800600"/>
            <a:ext cx="14954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174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Переменка  Игра «Светофор</vt:lpstr>
      <vt:lpstr>Слайд 7</vt:lpstr>
      <vt:lpstr>Слайд 8</vt:lpstr>
      <vt:lpstr>Игра “Перейди улицу” </vt:lpstr>
      <vt:lpstr>Спасибо  за участие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28</cp:revision>
  <dcterms:created xsi:type="dcterms:W3CDTF">2015-09-19T17:10:57Z</dcterms:created>
  <dcterms:modified xsi:type="dcterms:W3CDTF">2016-06-07T17:18:32Z</dcterms:modified>
</cp:coreProperties>
</file>